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486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923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882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49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D862A6-256A-42CF-900F-8AB283D2C265}" type="datetimeFigureOut">
              <a:rPr lang="ru-RU" smtClean="0"/>
              <a:pPr/>
              <a:t>09.07.2020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908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06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93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34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241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515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0048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066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 smtClean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Clr>
                <a:srgbClr val="C66951"/>
              </a:buClr>
              <a:buNone/>
            </a:pPr>
            <a:r>
              <a:rPr lang="uk-UA" sz="2700" b="1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«МІЖНАРОДНИЙ СТРАХОВИЙ БІЗНЕС»</a:t>
            </a: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29 Міжнародні відносини</a:t>
            </a: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бакалавр</a:t>
            </a: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7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Кафедра економіки та міжнародних економічних відносин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9969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235" y="260648"/>
            <a:ext cx="6624736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5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15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5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</a:t>
            </a:r>
            <a:r>
              <a:rPr lang="ru-RU" sz="15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є система </a:t>
            </a:r>
            <a:r>
              <a:rPr lang="ru-RU" sz="15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15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15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сторонами </a:t>
            </a:r>
            <a:r>
              <a:rPr lang="ru-RU" sz="15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страхової</a:t>
            </a:r>
            <a:r>
              <a:rPr lang="ru-RU" sz="15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угоди з приводу </a:t>
            </a:r>
            <a:r>
              <a:rPr lang="ru-RU" sz="15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купівлі</a:t>
            </a:r>
            <a:r>
              <a:rPr lang="ru-RU" sz="15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-продажу </a:t>
            </a:r>
            <a:r>
              <a:rPr lang="ru-RU" sz="15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страхових</a:t>
            </a:r>
            <a:r>
              <a:rPr lang="ru-RU" sz="15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15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5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міжнародному</a:t>
            </a:r>
            <a:r>
              <a:rPr lang="ru-RU" sz="15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ринку.</a:t>
            </a:r>
          </a:p>
          <a:p>
            <a:pPr algn="just"/>
            <a:r>
              <a:rPr lang="ru-RU" sz="15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5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5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15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5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викладання навчальної дисципліни </a:t>
            </a:r>
            <a:r>
              <a:rPr lang="ru-RU" sz="15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ru-RU" sz="15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15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місця</a:t>
            </a:r>
            <a:r>
              <a:rPr lang="ru-RU" sz="15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страхування</a:t>
            </a:r>
            <a:r>
              <a:rPr lang="ru-RU" sz="15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5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міжнародному</a:t>
            </a:r>
            <a:r>
              <a:rPr lang="ru-RU" sz="15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бізнесі</a:t>
            </a:r>
            <a:r>
              <a:rPr lang="ru-RU" sz="15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розкриття</a:t>
            </a:r>
            <a:r>
              <a:rPr lang="ru-RU" sz="15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проблем </a:t>
            </a:r>
            <a:r>
              <a:rPr lang="ru-RU" sz="15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ризиків</a:t>
            </a:r>
            <a:r>
              <a:rPr lang="ru-RU" sz="15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5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бізнесі</a:t>
            </a:r>
            <a:r>
              <a:rPr lang="ru-RU" sz="15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опанування</a:t>
            </a:r>
            <a:r>
              <a:rPr lang="ru-RU" sz="15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технік</a:t>
            </a:r>
            <a:r>
              <a:rPr lang="ru-RU" sz="15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страхування</a:t>
            </a:r>
            <a:r>
              <a:rPr lang="ru-RU" sz="15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ризиків</a:t>
            </a:r>
            <a:r>
              <a:rPr lang="ru-RU" sz="15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5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5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міжнародної</a:t>
            </a:r>
            <a:r>
              <a:rPr lang="ru-RU" sz="15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бізнесової</a:t>
            </a:r>
            <a:r>
              <a:rPr lang="ru-RU" sz="15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5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500" dirty="0">
              <a:solidFill>
                <a:schemeClr val="bg1"/>
              </a:solidFill>
              <a:latin typeface="Times New Roman"/>
            </a:endParaRPr>
          </a:p>
          <a:p>
            <a:pPr algn="just"/>
            <a:r>
              <a:rPr lang="ru-RU" sz="1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5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завданнями</a:t>
            </a:r>
            <a:r>
              <a:rPr lang="uk-UA" sz="15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вивчення дисципліни є: 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-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визначення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об’єктивної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необхідності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страхових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послуг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;</a:t>
            </a:r>
          </a:p>
          <a:p>
            <a:pPr algn="just"/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-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з’ясування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раціональної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організації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роботи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страховика по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реалізації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страхових</a:t>
            </a:r>
            <a:endParaRPr lang="ru-RU" sz="1500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algn="just"/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послуг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;</a:t>
            </a:r>
          </a:p>
          <a:p>
            <a:pPr algn="just"/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-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дослідження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сутності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страхових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послуг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,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що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надаються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фізичним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і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юридичним</a:t>
            </a:r>
            <a:endParaRPr lang="ru-RU" sz="1500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algn="just"/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особам в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галузі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майнового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,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особистого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страхування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та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страхування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відповідальності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;</a:t>
            </a:r>
          </a:p>
          <a:p>
            <a:pPr algn="just"/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-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вивчення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методів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організації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роботи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страховика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щодо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реалізації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страхових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послуг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;</a:t>
            </a:r>
          </a:p>
          <a:p>
            <a:pPr algn="just"/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-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вивчення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методів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розрахунку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страхових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тарифів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та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платежів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;</a:t>
            </a:r>
          </a:p>
          <a:p>
            <a:pPr algn="just"/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-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розуміння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проблем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ризиків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у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міжнародному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бізнесі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,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проведення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аналізу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та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їх</a:t>
            </a:r>
            <a:endParaRPr lang="ru-RU" sz="1500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algn="just"/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оцінки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;</a:t>
            </a:r>
          </a:p>
          <a:p>
            <a:pPr algn="just"/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-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опанування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технік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страхування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та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визначення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страхових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випадків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,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способів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їх</a:t>
            </a:r>
            <a:endParaRPr lang="ru-RU" sz="1500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algn="just"/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відшкодування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,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які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найчастіше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застосовуються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в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міжнародному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бізнесі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;</a:t>
            </a:r>
          </a:p>
          <a:p>
            <a:pPr algn="just"/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-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оволодіння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знаннями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з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перестрахування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;</a:t>
            </a:r>
          </a:p>
          <a:p>
            <a:pPr algn="just"/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-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вміння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використовувати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отримані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знання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в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практичній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діяльності</a:t>
            </a:r>
            <a:r>
              <a:rPr lang="ru-RU" sz="15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.</a:t>
            </a:r>
            <a:r>
              <a:rPr lang="uk-UA" sz="1500" dirty="0" smtClean="0">
                <a:effectLst/>
                <a:latin typeface="Times New Roman"/>
                <a:ea typeface="Times New Roman"/>
              </a:rPr>
              <a:t>	</a:t>
            </a:r>
            <a:endParaRPr lang="ru-RU" sz="1500" b="1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41766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8326" y="476672"/>
            <a:ext cx="6336704" cy="5600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uk-UA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брати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ділових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організаційно-правових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відносинах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обґрунтовувати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власну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думку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конкретних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умов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форм МЕВ на мега-, макро-, мезо-  і 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мікрорівнях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політичні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дипломатичні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безпекові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суспільні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юридичні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екологічні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ризики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глобальних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Ідентифікувати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обговорювати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бути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учасником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ділових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організаційно-правових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обґрунтовувати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власну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думку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конкретних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умов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форм МЕВ на мега-, макро-, мезо- і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мікрорівнях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339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9588" y="188640"/>
            <a:ext cx="6584660" cy="70450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20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Програмні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студент повинен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засвоїти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зміст</a:t>
            </a:r>
            <a:r>
              <a:rPr lang="ru-RU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структуру, роль та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відтворювального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світ-системної</a:t>
            </a:r>
            <a:r>
              <a:rPr lang="ru-RU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концепції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понятійний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апарат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науки,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включаючи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міжнародну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систему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національних</a:t>
            </a:r>
            <a:r>
              <a:rPr lang="ru-RU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сучасні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світогосподарські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 них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 структуру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світової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типологію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сучасних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світу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світове</a:t>
            </a:r>
            <a:r>
              <a:rPr lang="ru-RU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господарство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закони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головні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роль у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світового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зв’язках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 роль та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світогосподарських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оперувати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показниками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сучасної</a:t>
            </a:r>
            <a:r>
              <a:rPr lang="ru-RU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міжнародної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національних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світогосподарських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зв’язків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здійснювати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компаративний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у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світового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цілому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оцінювати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компаративного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трендів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світового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7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endParaRPr lang="ru-RU" sz="155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endParaRPr lang="ru-RU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851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916832"/>
            <a:ext cx="8856983" cy="4623432"/>
          </a:xfrm>
        </p:spPr>
        <p:txBody>
          <a:bodyPr>
            <a:no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Тема1. Ризики в міжнародному бізнесі та необхідність їх страхування.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Тема 2. Страхування експортно-імпортних операцій у міжнародному бізнесі.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Тема 3. Страхування експортних кредитів.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Тема 4. Страхування у міжнародній торгівлі послугами.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Тема 5. Страхування у міжнародній банківській діяльності.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Тема 6. Страхування у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міжнартиційній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діяльності.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Тема 7. Страхування валютних ризиків у міжнародному бізнесі.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Тема 8. Страхування фінансово-кредитних ризиків у міжнародному бізнесі.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Тема 9. Страховий контракт.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Тема 10. Перестрахування в міжнародному бізнесі.</a:t>
            </a:r>
          </a:p>
          <a:p>
            <a:endParaRPr lang="uk-UA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6029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4623432"/>
          </a:xfrm>
        </p:spPr>
        <p:txBody>
          <a:bodyPr>
            <a:noAutofit/>
          </a:bodyPr>
          <a:lstStyle/>
          <a:p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Бойцун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Н.Є.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фінанси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/ Н.Є.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Бойцун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Н.В. Стукало. -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2-ге вид.. - К.: ВД &amp;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quot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Професіонал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quot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;, 2005. – 336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с.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Валютне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контроль: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/За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заг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ред. О.В.</a:t>
            </a:r>
          </a:p>
          <a:p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Боришкевича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– К.:КНЕУ, 2008. – 480 с.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Волосович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С.В.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Оподаткування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зовнішньоекономічної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Навчальний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/ С. В.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Волосович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Т. Д.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Ліпіхіна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Міністерство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науки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- К.:</a:t>
            </a:r>
          </a:p>
          <a:p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Атіка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2009. - 288 с.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Дідківський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М.І.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Зовнішньоекономічна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/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М,І,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Дідківський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– К.: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2006. – 462 с.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5. Донченко О.О.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перевезень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/ О.О.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Донченко. – К. КНТУ, 2008. – 307 с.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Клодт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Хеннінг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Нова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економіка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вияву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причини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наслідки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Монографія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/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val="12785768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543</Words>
  <Application>Microsoft Office PowerPoint</Application>
  <PresentationFormat>Экран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Сетка</vt:lpstr>
      <vt:lpstr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vt:lpstr>
      <vt:lpstr>Презентация PowerPoint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Owner</cp:lastModifiedBy>
  <cp:revision>3</cp:revision>
  <dcterms:created xsi:type="dcterms:W3CDTF">2020-06-10T19:46:49Z</dcterms:created>
  <dcterms:modified xsi:type="dcterms:W3CDTF">2020-07-09T15:25:34Z</dcterms:modified>
</cp:coreProperties>
</file>